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8C6F246-487B-46B7-BD5B-B8AF394CC6C3}">
          <p14:sldIdLst>
            <p14:sldId id="256"/>
            <p14:sldId id="257"/>
            <p14:sldId id="258"/>
            <p14:sldId id="259"/>
            <p14:sldId id="264"/>
            <p14:sldId id="265"/>
            <p14:sldId id="266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3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68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0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418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2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7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9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3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7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4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4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7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0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7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career.yda.gov.tw/VW/News_Data_Present?IDNO=175" TargetMode="External"/><Relationship Id="rId2" Type="http://schemas.openxmlformats.org/officeDocument/2006/relationships/hyperlink" Target="https://activity.pu.edu.tw/app/activity.php?ID=cHVfc2VtaW5hciZhY3Rpdml0eV9tZW51&amp;Sn=3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tivity.pu.edu.tw/app/activity.php?ID=cHVfc2VtaW5hciZhY3Rpdml0eV9tZW51&amp;Sn=361" TargetMode="External"/><Relationship Id="rId4" Type="http://schemas.openxmlformats.org/officeDocument/2006/relationships/hyperlink" Target="http://activityold.pu.edu.tw/app/events_management.php?Sn=1414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ity.pu.edu.tw/app/activity.php?ID=cHVfc2VtaW5hciZhY3Rpdml0eV9tZW51&amp;Sn=145" TargetMode="External"/><Relationship Id="rId2" Type="http://schemas.openxmlformats.org/officeDocument/2006/relationships/hyperlink" Target="https://activity.pu.edu.tw/app/activity.php?ID=cHVfc2VtaW5hciZhY3Rpdml0eV9tZW51&amp;Sn=3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&#35531;&#32879;&#32363;pfli@pu.edu.tw" TargetMode="External"/><Relationship Id="rId5" Type="http://schemas.openxmlformats.org/officeDocument/2006/relationships/hyperlink" Target="https://www.beclass.com/rid=264899c623143867d76f" TargetMode="External"/><Relationship Id="rId4" Type="http://schemas.openxmlformats.org/officeDocument/2006/relationships/hyperlink" Target="https://activity.pu.edu.tw/app/activity.php?ID=cHVfc2VtaW5hciZhY3Rpdml0eV9tZW51&amp;Sn=14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3940" y="1706264"/>
            <a:ext cx="7766936" cy="3007051"/>
          </a:xfrm>
        </p:spPr>
        <p:txBody>
          <a:bodyPr/>
          <a:lstStyle/>
          <a:p>
            <a:pPr algn="ctr"/>
            <a:r>
              <a:rPr lang="zh-TW" altLang="en-US" sz="60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靜宜人才資料庫</a:t>
            </a:r>
            <a:r>
              <a:rPr lang="en-US" altLang="zh-TW" sz="60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說明會</a:t>
            </a:r>
          </a:p>
        </p:txBody>
      </p:sp>
    </p:spTree>
    <p:extLst>
      <p:ext uri="{BB962C8B-B14F-4D97-AF65-F5344CB8AC3E}">
        <p14:creationId xmlns:p14="http://schemas.microsoft.com/office/powerpoint/2010/main" val="6359507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967046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人才資料庫設立目的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3" y="2526348"/>
            <a:ext cx="9189873" cy="4123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由系所推薦菁英且於當年畢業即欲就業的同學，透過重點培訓、資料彙整、分類，將優秀人才提供企業就業媒合。</a:t>
            </a:r>
          </a:p>
        </p:txBody>
      </p:sp>
    </p:spTree>
    <p:extLst>
      <p:ext uri="{BB962C8B-B14F-4D97-AF65-F5344CB8AC3E}">
        <p14:creationId xmlns:p14="http://schemas.microsoft.com/office/powerpoint/2010/main" val="42891535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5770" y="1237877"/>
            <a:ext cx="8596668" cy="3009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本校設立靜宜千里馬菁英培訓，培訓一年後再挑選畢業即想就業的同學資料彙編靜宜新秀，並主動推薦企業，進行就業媒合，因近年個資法嚴厲，為保護學生個資及能同時將優秀學生推薦給業界，今年試辦人才資料庫的建置，延續靜宜新秀的精神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735523" y="235526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人才資料庫設立源起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4141">
            <a:off x="676109" y="4193082"/>
            <a:ext cx="2409935" cy="244206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58" y="4556686"/>
            <a:ext cx="3955532" cy="204319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97631">
            <a:off x="7477206" y="3755892"/>
            <a:ext cx="2083070" cy="28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004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資料庫預計作業期程</a:t>
            </a:r>
            <a:endParaRPr lang="zh-TW" altLang="en-US" sz="6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77334" y="1753985"/>
            <a:ext cx="103453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111/4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月：廣納人才，系所推薦與學生報名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111/4-5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月：人才增能，活動參與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111/5-6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月：個人資料建檔、顧問諮詢與輔導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111/6-9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月：就業媒合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111/12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月前：保溫與回饋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E684B7-D5CA-4780-BCB4-05F6B40B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30237" cy="13208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111/4/30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日前報名，錄取者請加入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群組。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8AF3D0-9369-43F5-BFC8-21ACCF94B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學年度人才資料庫報名表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QR code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D7AB40E-A2A2-4E08-9234-49D38917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91" y="2668247"/>
            <a:ext cx="3868330" cy="38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32EFBB-045E-440C-8E3F-11F31F7A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46" y="89552"/>
            <a:ext cx="10615978" cy="1275762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即日起</a:t>
            </a:r>
            <a:r>
              <a:rPr lang="en-US" altLang="zh-TW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~111/6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月前參與職發組辦理或推薦的校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內外</a:t>
            </a:r>
            <a: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一場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職輔活動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活動場次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隨時更新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</a:t>
            </a:r>
            <a:r>
              <a:rPr lang="zh-TW" altLang="en-US" sz="3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產處職發組網站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E9DB6DE-3591-49AE-A01F-854CCED4C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518036"/>
              </p:ext>
            </p:extLst>
          </p:nvPr>
        </p:nvGraphicFramePr>
        <p:xfrm>
          <a:off x="562345" y="1162842"/>
          <a:ext cx="10315451" cy="5581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385">
                  <a:extLst>
                    <a:ext uri="{9D8B030D-6E8A-4147-A177-3AD203B41FA5}">
                      <a16:colId xmlns:a16="http://schemas.microsoft.com/office/drawing/2014/main" val="2224954139"/>
                    </a:ext>
                  </a:extLst>
                </a:gridCol>
                <a:gridCol w="7456769">
                  <a:extLst>
                    <a:ext uri="{9D8B030D-6E8A-4147-A177-3AD203B41FA5}">
                      <a16:colId xmlns:a16="http://schemas.microsoft.com/office/drawing/2014/main" val="3641422951"/>
                    </a:ext>
                  </a:extLst>
                </a:gridCol>
                <a:gridCol w="1781297">
                  <a:extLst>
                    <a:ext uri="{9D8B030D-6E8A-4147-A177-3AD203B41FA5}">
                      <a16:colId xmlns:a16="http://schemas.microsoft.com/office/drawing/2014/main" val="3852309934"/>
                    </a:ext>
                  </a:extLst>
                </a:gridCol>
              </a:tblGrid>
              <a:tr h="2893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活動屬性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活動名稱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活動時間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333167"/>
                  </a:ext>
                </a:extLst>
              </a:tr>
              <a:tr h="2893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競賽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校園履歷自傳</a:t>
                      </a:r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競賽</a:t>
                      </a:r>
                      <a:endParaRPr lang="en-US" altLang="zh-TW" sz="1800" u="none" strike="noStrike" dirty="0" smtClean="0"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*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報名資訊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hlinkClick r:id="rId2"/>
                        </a:rPr>
                        <a:t>https://activity.pu.edu.tw/app/activity.php?ID=cHVfc2VtaW5hciZhY3Rpdml0eV9tZW51&amp;Sn=300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2/22~5/13</a:t>
                      </a:r>
                      <a:endParaRPr lang="en-US" altLang="zh-TW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6285366"/>
                  </a:ext>
                </a:extLst>
              </a:tr>
              <a:tr h="11073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競賽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教育部青年發展署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大專校院職涯輔導學生心得競賽 ─職涯夢想誌造所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】</a:t>
                      </a:r>
                    </a:p>
                    <a:p>
                      <a:pPr algn="l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*競賽資訊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hlinkClick r:id="rId3"/>
                        </a:rPr>
                        <a:t>https://mycareer.yda.gov.tw/VW/News_Data_Present?IDNO=175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4/1~7/15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3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講座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人生跌宕的絕境逢生</a:t>
                      </a:r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講座</a:t>
                      </a:r>
                      <a:endParaRPr lang="en-US" altLang="zh-TW" sz="1800" u="none" strike="noStrike" dirty="0" smtClean="0"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*報名資訊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-</a:t>
                      </a:r>
                      <a:b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</a:b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hlinkClick r:id="rId4"/>
                        </a:rPr>
                        <a:t>http://activityold.pu.edu.tw/app/events_management.php?Sn=14148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2022/4/28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82384"/>
                  </a:ext>
                </a:extLst>
              </a:tr>
              <a:tr h="2893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講座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職涯達人講座及就業</a:t>
                      </a:r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講座 </a:t>
                      </a:r>
                      <a:r>
                        <a:rPr lang="en-US" altLang="zh-TW" sz="1800" u="none" strike="noStrike" dirty="0" smtClean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已額滿</a:t>
                      </a:r>
                      <a:r>
                        <a:rPr lang="en-US" altLang="zh-TW" sz="1800" u="none" strike="noStrike" dirty="0" smtClean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2022/5/5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108692"/>
                  </a:ext>
                </a:extLst>
              </a:tr>
              <a:tr h="2893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講座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生態職業探索及系列講座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民間保育團體產業介紹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野鳥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學會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已額滿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2022/5/6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5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講座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生態職業探索及系列講座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生態營隊產業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介紹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已額滿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2022/5/13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22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工作坊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綠照顧跨域實作工作坊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友善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動物</a:t>
                      </a:r>
                      <a:endParaRPr lang="en-US" altLang="zh-TW" sz="18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*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報名資訊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5"/>
                        </a:rPr>
                        <a:t>https://activity.pu.edu.tw/app/activity.php?ID=cHVfc2VtaW5hciZhY3Rpdml0eV9tZW51&amp;Sn=361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2022/5/19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4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99260"/>
              </p:ext>
            </p:extLst>
          </p:nvPr>
        </p:nvGraphicFramePr>
        <p:xfrm>
          <a:off x="476331" y="344384"/>
          <a:ext cx="10983356" cy="4825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01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活動屬性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活動名稱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活動時間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工作坊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綠照顧跨域實作工作坊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香料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植物</a:t>
                      </a:r>
                      <a:endParaRPr lang="en-US" altLang="zh-TW" sz="18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*報名資訊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2"/>
                        </a:rPr>
                        <a:t>https://activity.pu.edu.tw/app/activity.php?ID=cHVfc2VtaW5hciZhY3Rpdml0eV9tZW51&amp;Sn=362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2022/5/26(15:00-18:00)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工作坊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職涯探索地圖實作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(3)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職場分析與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簡報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已額滿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2022/5/27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31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工作坊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特色履歷</a:t>
                      </a:r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社群變革</a:t>
                      </a:r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元宇宙就業</a:t>
                      </a:r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指南</a:t>
                      </a:r>
                      <a:r>
                        <a:rPr lang="en-US" altLang="zh-TW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可選擇半天參加</a:t>
                      </a:r>
                      <a:r>
                        <a:rPr lang="en-US" altLang="zh-TW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*報名資訊</a:t>
                      </a:r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 </a:t>
                      </a:r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3"/>
                        </a:rPr>
                        <a:t>https://activity.pu.edu.tw/app/activity.php?ID=cHVfc2VtaW5hciZhY3Rpdml0eV9tZW51&amp;Sn=145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2022/5/28-5/29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315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工作坊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特色履歷</a:t>
                      </a:r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+</a:t>
                      </a:r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數位行銷</a:t>
                      </a:r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跨界創新新</a:t>
                      </a:r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視野</a:t>
                      </a:r>
                      <a:r>
                        <a:rPr lang="en-US" altLang="zh-TW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可選擇半天參加</a:t>
                      </a:r>
                      <a:r>
                        <a:rPr lang="en-US" altLang="zh-TW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lang="zh-TW" altLang="en-US" sz="1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*報名資訊</a:t>
                      </a:r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https://activity.pu.edu.tw/app/</a:t>
                      </a:r>
                      <a:r>
                        <a:rPr lang="en-US" sz="1800" u="none" strike="noStrike" dirty="0" err="1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activity.php?ID</a:t>
                      </a:r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4"/>
                        </a:rPr>
                        <a:t>=cHVfc2VtaW5hciZhY3Rpdml0eV9tZW51&amp;Sn=144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2022/5/28-5/29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70786"/>
              </p:ext>
            </p:extLst>
          </p:nvPr>
        </p:nvGraphicFramePr>
        <p:xfrm>
          <a:off x="476331" y="5169395"/>
          <a:ext cx="10983356" cy="1112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987">
                  <a:extLst>
                    <a:ext uri="{9D8B030D-6E8A-4147-A177-3AD203B41FA5}">
                      <a16:colId xmlns:a16="http://schemas.microsoft.com/office/drawing/2014/main" val="2153480760"/>
                    </a:ext>
                  </a:extLst>
                </a:gridCol>
                <a:gridCol w="6193387">
                  <a:extLst>
                    <a:ext uri="{9D8B030D-6E8A-4147-A177-3AD203B41FA5}">
                      <a16:colId xmlns:a16="http://schemas.microsoft.com/office/drawing/2014/main" val="1253216584"/>
                    </a:ext>
                  </a:extLst>
                </a:gridCol>
                <a:gridCol w="3165982">
                  <a:extLst>
                    <a:ext uri="{9D8B030D-6E8A-4147-A177-3AD203B41FA5}">
                      <a16:colId xmlns:a16="http://schemas.microsoft.com/office/drawing/2014/main" val="2928431994"/>
                    </a:ext>
                  </a:extLst>
                </a:gridCol>
              </a:tblGrid>
              <a:tr h="43938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工作坊</a:t>
                      </a:r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校外</a:t>
                      </a:r>
                      <a:r>
                        <a:rPr lang="en-US" altLang="zh-TW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成為自己的生涯</a:t>
                      </a:r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設計師</a:t>
                      </a:r>
                      <a:endParaRPr lang="en-US" altLang="zh-TW" sz="1800" u="none" strike="noStrike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*報名資訊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5"/>
                        </a:rPr>
                        <a:t>https://www.beclass.com/rid=264899c623143867d76f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2022/5/5</a:t>
                      </a:r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800" u="none" strike="noStrike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5/12</a:t>
                      </a:r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800" u="none" strike="noStrike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5/19</a:t>
                      </a:r>
                      <a:r>
                        <a:rPr lang="zh-TW" altLang="en-US" sz="1800" u="none" strike="noStrike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lang="en-US" altLang="zh-TW" sz="1800" u="none" strike="noStrike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5/26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436" marR="5436" marT="54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441152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其他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同學可於校內外，自行參與一場有關職涯的活動，唯需先經職發組認可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6"/>
                        </a:rPr>
                        <a:t>請聯繫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hlinkClick r:id="rId6"/>
                        </a:rPr>
                        <a:t>pfli@pu.edu.tw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或校內分機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11902 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李顧問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111/6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月底前均可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8951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534186" y="926084"/>
            <a:ext cx="11582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000" dirty="0"/>
          </a:p>
          <a:p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三、諮詢顧問時間將採預約制，於</a:t>
            </a:r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週前提出預約。</a:t>
            </a:r>
            <a:endParaRPr lang="en-US" altLang="zh-TW" sz="30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111/6/20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之前須提送特色履歷自傳與佐證資料，將提供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表單或平台供同學填報。</a:t>
            </a:r>
            <a:endParaRPr lang="en-US" altLang="zh-TW" sz="30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五、就業媒合：以廠商徵才，學校推薦為主</a:t>
            </a:r>
            <a:r>
              <a:rPr lang="zh-TW" altLang="en-US" sz="300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，自行求職可</a:t>
            </a: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由學</a:t>
            </a:r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校提供推薦函。</a:t>
            </a:r>
            <a:endParaRPr lang="en-US" altLang="zh-TW" sz="30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六、一年內須接受學校就業現況調查。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71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07324"/>
            <a:ext cx="8596668" cy="1523076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推薦職缺</a:t>
            </a:r>
            <a:r>
              <a:rPr lang="en-US" altLang="zh-TW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b="1" dirty="0" smtClean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美和石油股份有限公司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台中市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(435)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梧棲區草湳里南堤路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angel@tc.capco.com.tw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917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總務兼總機人員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不用加班，薪資約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28000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個月年終獎金外加三節福利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生日禮金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學歷：大專以上，商管科系尤佳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經驗：不拘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主要工作內容：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接待來賓及訪客，及電話接聽。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執行廠台中總務，庶務行政工作。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台中廠識別證製作及門禁系統資料建檔。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管理台中廠餐廳及行政大樓安全衛生。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其他：熟悉電腦操作   諳簡單英語溝通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最好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81727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594</Words>
  <Application>Microsoft Office PowerPoint</Application>
  <PresentationFormat>寬螢幕</PresentationFormat>
  <Paragraphs>84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標楷體</vt:lpstr>
      <vt:lpstr>Arial</vt:lpstr>
      <vt:lpstr>Times New Roman</vt:lpstr>
      <vt:lpstr>Trebuchet MS</vt:lpstr>
      <vt:lpstr>Wingdings 3</vt:lpstr>
      <vt:lpstr>多面向</vt:lpstr>
      <vt:lpstr>靜宜人才資料庫 說明會</vt:lpstr>
      <vt:lpstr>人才資料庫設立目的</vt:lpstr>
      <vt:lpstr>PowerPoint 簡報</vt:lpstr>
      <vt:lpstr>資料庫預計作業期程</vt:lpstr>
      <vt:lpstr> 一、111/4/30日前報名，錄取者請加入line群組。 </vt:lpstr>
      <vt:lpstr>二、即日起~111/6月前參與職發組辦理或推薦的校內外    一場職輔活動，活動場次將隨時更新在職產處職發組網站。 </vt:lpstr>
      <vt:lpstr>PowerPoint 簡報</vt:lpstr>
      <vt:lpstr>PowerPoint 簡報</vt:lpstr>
      <vt:lpstr>推薦職缺--中美和石油股份有限公司 台中市(435)梧棲區草湳里南堤路2段89號 angel@tc.capco.com.tw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靜宜人才資料庫 說明會</dc:title>
  <dc:creator>USER</dc:creator>
  <cp:lastModifiedBy>USER</cp:lastModifiedBy>
  <cp:revision>41</cp:revision>
  <dcterms:created xsi:type="dcterms:W3CDTF">2022-04-13T04:32:26Z</dcterms:created>
  <dcterms:modified xsi:type="dcterms:W3CDTF">2022-04-21T03:53:18Z</dcterms:modified>
</cp:coreProperties>
</file>